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1426" r:id="rId4"/>
    <p:sldId id="1429" r:id="rId5"/>
    <p:sldId id="1433" r:id="rId6"/>
    <p:sldId id="143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24C30-9545-4CC9-B636-3670DAFBFD0C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CA14A-7BD0-424A-A321-10723A2C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BD65-A13F-4B11-8DF7-B7648D1C0B0E}" type="datetimeFigureOut">
              <a:rPr lang="id-ID" smtClean="0"/>
              <a:t>25/02/2023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65C1-5B06-4427-9B9A-69CA0AE3F7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1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BD65-A13F-4B11-8DF7-B7648D1C0B0E}" type="datetimeFigureOut">
              <a:rPr lang="id-ID" smtClean="0"/>
              <a:t>25/02/2023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65C1-5B06-4427-9B9A-69CA0AE3F7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05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BD65-A13F-4B11-8DF7-B7648D1C0B0E}" type="datetimeFigureOut">
              <a:rPr lang="id-ID" smtClean="0"/>
              <a:t>25/02/2023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65C1-5B06-4427-9B9A-69CA0AE3F7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53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BD65-A13F-4B11-8DF7-B7648D1C0B0E}" type="datetimeFigureOut">
              <a:rPr lang="id-ID" smtClean="0"/>
              <a:t>25/02/2023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65C1-5B06-4427-9B9A-69CA0AE3F7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04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BD65-A13F-4B11-8DF7-B7648D1C0B0E}" type="datetimeFigureOut">
              <a:rPr lang="id-ID" smtClean="0"/>
              <a:t>25/02/2023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65C1-5B06-4427-9B9A-69CA0AE3F7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8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BD65-A13F-4B11-8DF7-B7648D1C0B0E}" type="datetimeFigureOut">
              <a:rPr lang="id-ID" smtClean="0"/>
              <a:t>25/02/2023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65C1-5B06-4427-9B9A-69CA0AE3F7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11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BD65-A13F-4B11-8DF7-B7648D1C0B0E}" type="datetimeFigureOut">
              <a:rPr lang="id-ID" smtClean="0"/>
              <a:t>25/02/2023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65C1-5B06-4427-9B9A-69CA0AE3F7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290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BD65-A13F-4B11-8DF7-B7648D1C0B0E}" type="datetimeFigureOut">
              <a:rPr lang="id-ID" smtClean="0"/>
              <a:t>25/02/2023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65C1-5B06-4427-9B9A-69CA0AE3F7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940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BD65-A13F-4B11-8DF7-B7648D1C0B0E}" type="datetimeFigureOut">
              <a:rPr lang="id-ID" smtClean="0"/>
              <a:t>25/02/2023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65C1-5B06-4427-9B9A-69CA0AE3F7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71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BD65-A13F-4B11-8DF7-B7648D1C0B0E}" type="datetimeFigureOut">
              <a:rPr lang="id-ID" smtClean="0"/>
              <a:t>25/02/2023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65C1-5B06-4427-9B9A-69CA0AE3F7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737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BD65-A13F-4B11-8DF7-B7648D1C0B0E}" type="datetimeFigureOut">
              <a:rPr lang="id-ID" smtClean="0"/>
              <a:t>25/02/2023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65C1-5B06-4427-9B9A-69CA0AE3F7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82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1BD65-A13F-4B11-8DF7-B7648D1C0B0E}" type="datetimeFigureOut">
              <a:rPr lang="id-ID" smtClean="0"/>
              <a:t>25/02/2023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965C1-5B06-4427-9B9A-69CA0AE3F7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863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35F4-9DE5-4AAE-AE0E-EA4B275AD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>
            <a:normAutofit/>
          </a:bodyPr>
          <a:lstStyle/>
          <a:p>
            <a:r>
              <a:rPr lang="id-ID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PELAKSANAAN </a:t>
            </a:r>
            <a:r>
              <a:rPr lang="id-I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transparansi &amp; akuntabilitas (TA) Konferens DKI Jakarta &amp; sekitarnya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70FFE-0663-42E5-BE37-7584A99DF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2032108"/>
          </a:xfrm>
        </p:spPr>
        <p:txBody>
          <a:bodyPr>
            <a:normAutofit/>
          </a:bodyPr>
          <a:lstStyle/>
          <a:p>
            <a:pPr algn="r"/>
            <a:endParaRPr lang="id-ID" sz="1600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id-ID" sz="1600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id-ID" sz="1600" i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Transparansi &amp; Akuntabilitas Konferens DKI Jakarta &amp; Sekitarnya</a:t>
            </a:r>
            <a:endParaRPr lang="id-ID" sz="1600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0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344" y="2204864"/>
            <a:ext cx="65527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anklin Gothic Medium" panose="020B0603020102020204" pitchFamily="34" charset="0"/>
                <a:ea typeface="+mn-ea"/>
                <a:cs typeface="Cambria" panose="02040503050406030204"/>
              </a:rPr>
              <a:t>VISI, MISI GMAHK KONFERENS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anklin Gothic Medium" panose="020B0603020102020204" pitchFamily="34" charset="0"/>
                <a:ea typeface="+mn-ea"/>
                <a:cs typeface="Cambria" panose="02040503050406030204"/>
              </a:rPr>
              <a:t>2022-2025</a:t>
            </a:r>
            <a:endParaRPr kumimoji="0" lang="id-ID" sz="1400" b="1" i="0" u="none" strike="noStrike" kern="1200" cap="none" spc="3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ranklin Gothic Medium" panose="020B0603020102020204" pitchFamily="34" charset="0"/>
              <a:ea typeface="+mn-ea"/>
              <a:cs typeface="Cambria" panose="02040503050406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360" y="4077072"/>
            <a:ext cx="1116124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23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Cambria" panose="02040503050406030204"/>
              </a:rPr>
              <a:t>KONFERENS YANG MELAYANI: </a:t>
            </a:r>
            <a:r>
              <a:rPr kumimoji="0" lang="sv-SE" sz="23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Cambria" panose="02040503050406030204"/>
              </a:rPr>
              <a:t>Seluruh program departemen/unit di Konferens harus mengutamakan kebutuhan dan pertumbuhan jemaat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23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Cambria" panose="02040503050406030204"/>
              </a:rPr>
              <a:t>KONFERENS  YANG </a:t>
            </a:r>
            <a:r>
              <a:rPr kumimoji="0" lang="sv-SE" sz="23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Cambria" panose="02040503050406030204"/>
              </a:rPr>
              <a:t>TRANSPARAN, AKUNTABEL &amp; EFEKTIF</a:t>
            </a:r>
            <a:r>
              <a:rPr kumimoji="0" lang="sv-SE" sz="23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Cambria" panose="02040503050406030204"/>
              </a:rPr>
              <a:t>:</a:t>
            </a:r>
          </a:p>
          <a:p>
            <a:pPr marL="53530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3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Cambria" panose="02040503050406030204"/>
              </a:rPr>
              <a:t>mencapai tujuan </a:t>
            </a:r>
            <a:r>
              <a:rPr kumimoji="0" lang="sv-SE" sz="23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Cambria" panose="02040503050406030204"/>
              </a:rPr>
              <a:t>organisasi Gereja sebagaimana dinyatakan di dalam Peraturan Jemaat;  </a:t>
            </a:r>
            <a:r>
              <a:rPr kumimoji="0" lang="sv-SE" sz="23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Cambria" panose="02040503050406030204"/>
              </a:rPr>
              <a:t>dipercaya</a:t>
            </a:r>
            <a:r>
              <a:rPr kumimoji="0" lang="sv-SE" sz="23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Cambria" panose="02040503050406030204"/>
              </a:rPr>
              <a:t> oleh seluruh konstituen dengan menerapkan kepemimpinan yang transparan dan akuntabel;  </a:t>
            </a:r>
            <a:r>
              <a:rPr kumimoji="0" lang="sv-SE" sz="23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Cambria" panose="02040503050406030204"/>
              </a:rPr>
              <a:t>mengatasi</a:t>
            </a:r>
            <a:r>
              <a:rPr kumimoji="0" lang="sv-SE" sz="23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Cambria" panose="02040503050406030204"/>
              </a:rPr>
              <a:t> masalah-masalah yang masih </a:t>
            </a:r>
            <a:r>
              <a:rPr kumimoji="0" lang="sv-SE" sz="23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/>
                <a:ea typeface="+mn-ea"/>
                <a:cs typeface="Cambria" panose="02040503050406030204"/>
              </a:rPr>
              <a:t>pending.</a:t>
            </a:r>
          </a:p>
        </p:txBody>
      </p:sp>
    </p:spTree>
    <p:extLst>
      <p:ext uri="{BB962C8B-B14F-4D97-AF65-F5344CB8AC3E}">
        <p14:creationId xmlns:p14="http://schemas.microsoft.com/office/powerpoint/2010/main" val="287246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7BF79A-DA1E-46DF-8A7D-7BCF66D99B78}"/>
              </a:ext>
            </a:extLst>
          </p:cNvPr>
          <p:cNvSpPr/>
          <p:nvPr/>
        </p:nvSpPr>
        <p:spPr>
          <a:xfrm>
            <a:off x="1740493" y="670128"/>
            <a:ext cx="8856292" cy="290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d-ID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id-ID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Dasar Pelaksanaan dan Pertimbangan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id-ID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Pernyataan Visi-Misi Konferens DKI Jakarta &amp; Sekitarnya (KDKI), priode 2022-2025.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id-ID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Perlunya arus informasi obyektif, kredibel dan interaktif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Penyebaran informasi secara </a:t>
            </a:r>
            <a:r>
              <a:rPr lang="id-ID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simultan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id-ID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simetris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dengan menggunakan sarana website resmi Konf DKI Jakarta &amp; Sekitarnya</a:t>
            </a:r>
            <a:endParaRPr lang="en-US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2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CED69-8DB9-4791-88F8-549554F94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6" t="3738" r="5024" b="2803"/>
          <a:stretch/>
        </p:blipFill>
        <p:spPr>
          <a:xfrm>
            <a:off x="613872" y="119642"/>
            <a:ext cx="10964255" cy="64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62AD02-DADB-4D86-9C27-A72BB4933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7" t="10218" r="9543" b="9408"/>
          <a:stretch/>
        </p:blipFill>
        <p:spPr>
          <a:xfrm>
            <a:off x="3352799" y="282012"/>
            <a:ext cx="5486401" cy="55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0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168</TotalTime>
  <Words>123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Cambria</vt:lpstr>
      <vt:lpstr>Franklin Gothic Medium</vt:lpstr>
      <vt:lpstr>Gill Sans MT</vt:lpstr>
      <vt:lpstr>Times New Roman</vt:lpstr>
      <vt:lpstr>Gallery</vt:lpstr>
      <vt:lpstr>Office Theme</vt:lpstr>
      <vt:lpstr>PELAKSANAAN transparansi &amp; akuntabilitas (TA) Konferens DKI Jakarta &amp; sekitarnya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transparansi – akuntabilitas Konferens DKI Jakarta &amp; sekitarnya</dc:title>
  <dc:creator>Fernando Hutahaean</dc:creator>
  <cp:lastModifiedBy>Fernando Hutahaean</cp:lastModifiedBy>
  <cp:revision>48</cp:revision>
  <dcterms:created xsi:type="dcterms:W3CDTF">2022-12-12T01:37:38Z</dcterms:created>
  <dcterms:modified xsi:type="dcterms:W3CDTF">2023-02-25T14:27:27Z</dcterms:modified>
</cp:coreProperties>
</file>